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0E04F-1776-4C47-B255-1ACA17A1F955}" type="datetimeFigureOut">
              <a:rPr lang="en-US" smtClean="0"/>
              <a:t>6/30/2011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9623A-1A62-41E7-A185-63911909652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8001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10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305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8001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229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8382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82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4582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"/>
            <a:ext cx="8915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144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4582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305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382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8610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382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382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sht</dc:creator>
  <cp:lastModifiedBy>sht</cp:lastModifiedBy>
  <cp:revision>10</cp:revision>
  <dcterms:created xsi:type="dcterms:W3CDTF">2011-06-30T14:04:08Z</dcterms:created>
  <dcterms:modified xsi:type="dcterms:W3CDTF">2011-06-30T14:34:50Z</dcterms:modified>
</cp:coreProperties>
</file>